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3600450" cy="2519363"/>
  <p:notesSz cx="7004050" cy="9290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ick Raymond" initials="AR" lastIdx="1" clrIdx="0">
    <p:extLst>
      <p:ext uri="{19B8F6BF-5375-455C-9EA6-DF929625EA0E}">
        <p15:presenceInfo xmlns:p15="http://schemas.microsoft.com/office/powerpoint/2012/main" userId="S-1-5-21-1271696578-807900318-2042384191-322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33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97" autoAdjust="0"/>
    <p:restoredTop sz="94660"/>
  </p:normalViewPr>
  <p:slideViewPr>
    <p:cSldViewPr snapToGrid="0">
      <p:cViewPr varScale="1">
        <p:scale>
          <a:sx n="178" d="100"/>
          <a:sy n="178" d="100"/>
        </p:scale>
        <p:origin x="160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3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967163" y="0"/>
            <a:ext cx="30353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7BCAB9-8B49-41C1-9136-5D0193BC0200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824913"/>
            <a:ext cx="30353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967163" y="8824913"/>
            <a:ext cx="30353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D09E7-4C08-436A-A568-627D2BD12F7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00151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4983" cy="465770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67484" y="0"/>
            <a:ext cx="3034983" cy="465770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r">
              <a:defRPr sz="1200"/>
            </a:lvl1pPr>
          </a:lstStyle>
          <a:p>
            <a:fld id="{83012E41-4156-4112-8D8F-95E6E51F8F0B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63650" y="1162050"/>
            <a:ext cx="4476750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21" tIns="45610" rIns="91221" bIns="4561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99772" y="4470757"/>
            <a:ext cx="5604507" cy="3658037"/>
          </a:xfrm>
          <a:prstGeom prst="rect">
            <a:avLst/>
          </a:prstGeom>
        </p:spPr>
        <p:txBody>
          <a:bodyPr vert="horz" lIns="91221" tIns="45610" rIns="91221" bIns="4561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824281"/>
            <a:ext cx="3034983" cy="465770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67484" y="8824281"/>
            <a:ext cx="3034983" cy="465770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r">
              <a:defRPr sz="1200"/>
            </a:lvl1pPr>
          </a:lstStyle>
          <a:p>
            <a:fld id="{0DC73EF2-8605-44B9-97E1-E6658B6C0BD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71313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14005" rtl="0" eaLnBrk="1" latinLnBrk="0" hangingPunct="1">
      <a:defRPr sz="412" kern="1200">
        <a:solidFill>
          <a:schemeClr val="tx1"/>
        </a:solidFill>
        <a:latin typeface="+mn-lt"/>
        <a:ea typeface="+mn-ea"/>
        <a:cs typeface="+mn-cs"/>
      </a:defRPr>
    </a:lvl1pPr>
    <a:lvl2pPr marL="157002" algn="l" defTabSz="314005" rtl="0" eaLnBrk="1" latinLnBrk="0" hangingPunct="1">
      <a:defRPr sz="412" kern="1200">
        <a:solidFill>
          <a:schemeClr val="tx1"/>
        </a:solidFill>
        <a:latin typeface="+mn-lt"/>
        <a:ea typeface="+mn-ea"/>
        <a:cs typeface="+mn-cs"/>
      </a:defRPr>
    </a:lvl2pPr>
    <a:lvl3pPr marL="314005" algn="l" defTabSz="314005" rtl="0" eaLnBrk="1" latinLnBrk="0" hangingPunct="1">
      <a:defRPr sz="412" kern="1200">
        <a:solidFill>
          <a:schemeClr val="tx1"/>
        </a:solidFill>
        <a:latin typeface="+mn-lt"/>
        <a:ea typeface="+mn-ea"/>
        <a:cs typeface="+mn-cs"/>
      </a:defRPr>
    </a:lvl3pPr>
    <a:lvl4pPr marL="471007" algn="l" defTabSz="314005" rtl="0" eaLnBrk="1" latinLnBrk="0" hangingPunct="1">
      <a:defRPr sz="412" kern="1200">
        <a:solidFill>
          <a:schemeClr val="tx1"/>
        </a:solidFill>
        <a:latin typeface="+mn-lt"/>
        <a:ea typeface="+mn-ea"/>
        <a:cs typeface="+mn-cs"/>
      </a:defRPr>
    </a:lvl4pPr>
    <a:lvl5pPr marL="628010" algn="l" defTabSz="314005" rtl="0" eaLnBrk="1" latinLnBrk="0" hangingPunct="1">
      <a:defRPr sz="412" kern="1200">
        <a:solidFill>
          <a:schemeClr val="tx1"/>
        </a:solidFill>
        <a:latin typeface="+mn-lt"/>
        <a:ea typeface="+mn-ea"/>
        <a:cs typeface="+mn-cs"/>
      </a:defRPr>
    </a:lvl5pPr>
    <a:lvl6pPr marL="785012" algn="l" defTabSz="314005" rtl="0" eaLnBrk="1" latinLnBrk="0" hangingPunct="1">
      <a:defRPr sz="412" kern="1200">
        <a:solidFill>
          <a:schemeClr val="tx1"/>
        </a:solidFill>
        <a:latin typeface="+mn-lt"/>
        <a:ea typeface="+mn-ea"/>
        <a:cs typeface="+mn-cs"/>
      </a:defRPr>
    </a:lvl6pPr>
    <a:lvl7pPr marL="942015" algn="l" defTabSz="314005" rtl="0" eaLnBrk="1" latinLnBrk="0" hangingPunct="1">
      <a:defRPr sz="412" kern="1200">
        <a:solidFill>
          <a:schemeClr val="tx1"/>
        </a:solidFill>
        <a:latin typeface="+mn-lt"/>
        <a:ea typeface="+mn-ea"/>
        <a:cs typeface="+mn-cs"/>
      </a:defRPr>
    </a:lvl7pPr>
    <a:lvl8pPr marL="1099017" algn="l" defTabSz="314005" rtl="0" eaLnBrk="1" latinLnBrk="0" hangingPunct="1">
      <a:defRPr sz="412" kern="1200">
        <a:solidFill>
          <a:schemeClr val="tx1"/>
        </a:solidFill>
        <a:latin typeface="+mn-lt"/>
        <a:ea typeface="+mn-ea"/>
        <a:cs typeface="+mn-cs"/>
      </a:defRPr>
    </a:lvl8pPr>
    <a:lvl9pPr marL="1256020" algn="l" defTabSz="314005" rtl="0" eaLnBrk="1" latinLnBrk="0" hangingPunct="1">
      <a:defRPr sz="41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263650" y="1162050"/>
            <a:ext cx="4476750" cy="31337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73EF2-8605-44B9-97E1-E6658B6C0BD9}" type="slidenum">
              <a:rPr lang="fr-CA" smtClean="0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80665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0034" y="412312"/>
            <a:ext cx="3060383" cy="877112"/>
          </a:xfrm>
        </p:spPr>
        <p:txBody>
          <a:bodyPr anchor="b"/>
          <a:lstStyle>
            <a:lvl1pPr algn="ctr">
              <a:defRPr sz="220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0056" y="1323249"/>
            <a:ext cx="2700338" cy="608263"/>
          </a:xfrm>
        </p:spPr>
        <p:txBody>
          <a:bodyPr/>
          <a:lstStyle>
            <a:lvl1pPr marL="0" indent="0" algn="ctr">
              <a:buNone/>
              <a:defRPr sz="882"/>
            </a:lvl1pPr>
            <a:lvl2pPr marL="167975" indent="0" algn="ctr">
              <a:buNone/>
              <a:defRPr sz="735"/>
            </a:lvl2pPr>
            <a:lvl3pPr marL="335951" indent="0" algn="ctr">
              <a:buNone/>
              <a:defRPr sz="661"/>
            </a:lvl3pPr>
            <a:lvl4pPr marL="503926" indent="0" algn="ctr">
              <a:buNone/>
              <a:defRPr sz="588"/>
            </a:lvl4pPr>
            <a:lvl5pPr marL="671901" indent="0" algn="ctr">
              <a:buNone/>
              <a:defRPr sz="588"/>
            </a:lvl5pPr>
            <a:lvl6pPr marL="839876" indent="0" algn="ctr">
              <a:buNone/>
              <a:defRPr sz="588"/>
            </a:lvl6pPr>
            <a:lvl7pPr marL="1007852" indent="0" algn="ctr">
              <a:buNone/>
              <a:defRPr sz="588"/>
            </a:lvl7pPr>
            <a:lvl8pPr marL="1175827" indent="0" algn="ctr">
              <a:buNone/>
              <a:defRPr sz="588"/>
            </a:lvl8pPr>
            <a:lvl9pPr marL="1343802" indent="0" algn="ctr">
              <a:buNone/>
              <a:defRPr sz="588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66C-FCB7-414C-8ECD-83E24916F319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6FDED-1635-466C-BCB8-146E92ED17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70990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66C-FCB7-414C-8ECD-83E24916F319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6FDED-1635-466C-BCB8-146E92ED17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29280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56" y="628092"/>
            <a:ext cx="3105388" cy="1047985"/>
          </a:xfrm>
        </p:spPr>
        <p:txBody>
          <a:bodyPr anchor="b"/>
          <a:lstStyle>
            <a:lvl1pPr>
              <a:defRPr sz="220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5656" y="1685991"/>
            <a:ext cx="3105388" cy="551110"/>
          </a:xfrm>
        </p:spPr>
        <p:txBody>
          <a:bodyPr/>
          <a:lstStyle>
            <a:lvl1pPr marL="0" indent="0">
              <a:buNone/>
              <a:defRPr sz="882">
                <a:solidFill>
                  <a:schemeClr val="tx1"/>
                </a:solidFill>
              </a:defRPr>
            </a:lvl1pPr>
            <a:lvl2pPr marL="167975" indent="0">
              <a:buNone/>
              <a:defRPr sz="735">
                <a:solidFill>
                  <a:schemeClr val="tx1">
                    <a:tint val="75000"/>
                  </a:schemeClr>
                </a:solidFill>
              </a:defRPr>
            </a:lvl2pPr>
            <a:lvl3pPr marL="335951" indent="0">
              <a:buNone/>
              <a:defRPr sz="661">
                <a:solidFill>
                  <a:schemeClr val="tx1">
                    <a:tint val="75000"/>
                  </a:schemeClr>
                </a:solidFill>
              </a:defRPr>
            </a:lvl3pPr>
            <a:lvl4pPr marL="503926" indent="0">
              <a:buNone/>
              <a:defRPr sz="588">
                <a:solidFill>
                  <a:schemeClr val="tx1">
                    <a:tint val="75000"/>
                  </a:schemeClr>
                </a:solidFill>
              </a:defRPr>
            </a:lvl4pPr>
            <a:lvl5pPr marL="671901" indent="0">
              <a:buNone/>
              <a:defRPr sz="588">
                <a:solidFill>
                  <a:schemeClr val="tx1">
                    <a:tint val="75000"/>
                  </a:schemeClr>
                </a:solidFill>
              </a:defRPr>
            </a:lvl5pPr>
            <a:lvl6pPr marL="839876" indent="0">
              <a:buNone/>
              <a:defRPr sz="588">
                <a:solidFill>
                  <a:schemeClr val="tx1">
                    <a:tint val="75000"/>
                  </a:schemeClr>
                </a:solidFill>
              </a:defRPr>
            </a:lvl6pPr>
            <a:lvl7pPr marL="1007852" indent="0">
              <a:buNone/>
              <a:defRPr sz="588">
                <a:solidFill>
                  <a:schemeClr val="tx1">
                    <a:tint val="75000"/>
                  </a:schemeClr>
                </a:solidFill>
              </a:defRPr>
            </a:lvl7pPr>
            <a:lvl8pPr marL="1175827" indent="0">
              <a:buNone/>
              <a:defRPr sz="588">
                <a:solidFill>
                  <a:schemeClr val="tx1">
                    <a:tint val="75000"/>
                  </a:schemeClr>
                </a:solidFill>
              </a:defRPr>
            </a:lvl8pPr>
            <a:lvl9pPr marL="1343802" indent="0">
              <a:buNone/>
              <a:defRPr sz="5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66C-FCB7-414C-8ECD-83E24916F319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6FDED-1635-466C-BCB8-146E92ED17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47273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7531" y="670664"/>
            <a:ext cx="1530191" cy="159851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22728" y="670664"/>
            <a:ext cx="1530191" cy="159851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66C-FCB7-414C-8ECD-83E24916F319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6FDED-1635-466C-BCB8-146E92ED17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62162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000" y="134133"/>
            <a:ext cx="3105388" cy="48696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8000" y="617594"/>
            <a:ext cx="1523159" cy="302673"/>
          </a:xfrm>
        </p:spPr>
        <p:txBody>
          <a:bodyPr anchor="b"/>
          <a:lstStyle>
            <a:lvl1pPr marL="0" indent="0">
              <a:buNone/>
              <a:defRPr sz="882" b="1"/>
            </a:lvl1pPr>
            <a:lvl2pPr marL="167975" indent="0">
              <a:buNone/>
              <a:defRPr sz="735" b="1"/>
            </a:lvl2pPr>
            <a:lvl3pPr marL="335951" indent="0">
              <a:buNone/>
              <a:defRPr sz="661" b="1"/>
            </a:lvl3pPr>
            <a:lvl4pPr marL="503926" indent="0">
              <a:buNone/>
              <a:defRPr sz="588" b="1"/>
            </a:lvl4pPr>
            <a:lvl5pPr marL="671901" indent="0">
              <a:buNone/>
              <a:defRPr sz="588" b="1"/>
            </a:lvl5pPr>
            <a:lvl6pPr marL="839876" indent="0">
              <a:buNone/>
              <a:defRPr sz="588" b="1"/>
            </a:lvl6pPr>
            <a:lvl7pPr marL="1007852" indent="0">
              <a:buNone/>
              <a:defRPr sz="588" b="1"/>
            </a:lvl7pPr>
            <a:lvl8pPr marL="1175827" indent="0">
              <a:buNone/>
              <a:defRPr sz="588" b="1"/>
            </a:lvl8pPr>
            <a:lvl9pPr marL="1343802" indent="0">
              <a:buNone/>
              <a:defRPr sz="588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8000" y="920267"/>
            <a:ext cx="1523159" cy="13535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22728" y="617594"/>
            <a:ext cx="1530660" cy="302673"/>
          </a:xfrm>
        </p:spPr>
        <p:txBody>
          <a:bodyPr anchor="b"/>
          <a:lstStyle>
            <a:lvl1pPr marL="0" indent="0">
              <a:buNone/>
              <a:defRPr sz="882" b="1"/>
            </a:lvl1pPr>
            <a:lvl2pPr marL="167975" indent="0">
              <a:buNone/>
              <a:defRPr sz="735" b="1"/>
            </a:lvl2pPr>
            <a:lvl3pPr marL="335951" indent="0">
              <a:buNone/>
              <a:defRPr sz="661" b="1"/>
            </a:lvl3pPr>
            <a:lvl4pPr marL="503926" indent="0">
              <a:buNone/>
              <a:defRPr sz="588" b="1"/>
            </a:lvl4pPr>
            <a:lvl5pPr marL="671901" indent="0">
              <a:buNone/>
              <a:defRPr sz="588" b="1"/>
            </a:lvl5pPr>
            <a:lvl6pPr marL="839876" indent="0">
              <a:buNone/>
              <a:defRPr sz="588" b="1"/>
            </a:lvl6pPr>
            <a:lvl7pPr marL="1007852" indent="0">
              <a:buNone/>
              <a:defRPr sz="588" b="1"/>
            </a:lvl7pPr>
            <a:lvl8pPr marL="1175827" indent="0">
              <a:buNone/>
              <a:defRPr sz="588" b="1"/>
            </a:lvl8pPr>
            <a:lvl9pPr marL="1343802" indent="0">
              <a:buNone/>
              <a:defRPr sz="588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22728" y="920267"/>
            <a:ext cx="1530660" cy="13535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66C-FCB7-414C-8ECD-83E24916F319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6FDED-1635-466C-BCB8-146E92ED17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3391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66C-FCB7-414C-8ECD-83E24916F319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6FDED-1635-466C-BCB8-146E92ED17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80083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66C-FCB7-414C-8ECD-83E24916F319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6FDED-1635-466C-BCB8-146E92ED17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62477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000" y="167958"/>
            <a:ext cx="1161239" cy="587851"/>
          </a:xfrm>
        </p:spPr>
        <p:txBody>
          <a:bodyPr anchor="b"/>
          <a:lstStyle>
            <a:lvl1pPr>
              <a:defRPr sz="117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0660" y="362742"/>
            <a:ext cx="1822728" cy="1790381"/>
          </a:xfrm>
        </p:spPr>
        <p:txBody>
          <a:bodyPr/>
          <a:lstStyle>
            <a:lvl1pPr>
              <a:defRPr sz="1176"/>
            </a:lvl1pPr>
            <a:lvl2pPr>
              <a:defRPr sz="1029"/>
            </a:lvl2pPr>
            <a:lvl3pPr>
              <a:defRPr sz="882"/>
            </a:lvl3pPr>
            <a:lvl4pPr>
              <a:defRPr sz="735"/>
            </a:lvl4pPr>
            <a:lvl5pPr>
              <a:defRPr sz="735"/>
            </a:lvl5pPr>
            <a:lvl6pPr>
              <a:defRPr sz="735"/>
            </a:lvl6pPr>
            <a:lvl7pPr>
              <a:defRPr sz="735"/>
            </a:lvl7pPr>
            <a:lvl8pPr>
              <a:defRPr sz="735"/>
            </a:lvl8pPr>
            <a:lvl9pPr>
              <a:defRPr sz="735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8000" y="755809"/>
            <a:ext cx="1161239" cy="1400229"/>
          </a:xfrm>
        </p:spPr>
        <p:txBody>
          <a:bodyPr/>
          <a:lstStyle>
            <a:lvl1pPr marL="0" indent="0">
              <a:buNone/>
              <a:defRPr sz="588"/>
            </a:lvl1pPr>
            <a:lvl2pPr marL="167975" indent="0">
              <a:buNone/>
              <a:defRPr sz="514"/>
            </a:lvl2pPr>
            <a:lvl3pPr marL="335951" indent="0">
              <a:buNone/>
              <a:defRPr sz="441"/>
            </a:lvl3pPr>
            <a:lvl4pPr marL="503926" indent="0">
              <a:buNone/>
              <a:defRPr sz="367"/>
            </a:lvl4pPr>
            <a:lvl5pPr marL="671901" indent="0">
              <a:buNone/>
              <a:defRPr sz="367"/>
            </a:lvl5pPr>
            <a:lvl6pPr marL="839876" indent="0">
              <a:buNone/>
              <a:defRPr sz="367"/>
            </a:lvl6pPr>
            <a:lvl7pPr marL="1007852" indent="0">
              <a:buNone/>
              <a:defRPr sz="367"/>
            </a:lvl7pPr>
            <a:lvl8pPr marL="1175827" indent="0">
              <a:buNone/>
              <a:defRPr sz="367"/>
            </a:lvl8pPr>
            <a:lvl9pPr marL="1343802" indent="0">
              <a:buNone/>
              <a:defRPr sz="36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66C-FCB7-414C-8ECD-83E24916F319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6FDED-1635-466C-BCB8-146E92ED17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44390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000" y="167958"/>
            <a:ext cx="1161239" cy="587851"/>
          </a:xfrm>
        </p:spPr>
        <p:txBody>
          <a:bodyPr anchor="b"/>
          <a:lstStyle>
            <a:lvl1pPr>
              <a:defRPr sz="117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30660" y="362742"/>
            <a:ext cx="1822728" cy="1790381"/>
          </a:xfrm>
        </p:spPr>
        <p:txBody>
          <a:bodyPr anchor="t"/>
          <a:lstStyle>
            <a:lvl1pPr marL="0" indent="0">
              <a:buNone/>
              <a:defRPr sz="1176"/>
            </a:lvl1pPr>
            <a:lvl2pPr marL="167975" indent="0">
              <a:buNone/>
              <a:defRPr sz="1029"/>
            </a:lvl2pPr>
            <a:lvl3pPr marL="335951" indent="0">
              <a:buNone/>
              <a:defRPr sz="882"/>
            </a:lvl3pPr>
            <a:lvl4pPr marL="503926" indent="0">
              <a:buNone/>
              <a:defRPr sz="735"/>
            </a:lvl4pPr>
            <a:lvl5pPr marL="671901" indent="0">
              <a:buNone/>
              <a:defRPr sz="735"/>
            </a:lvl5pPr>
            <a:lvl6pPr marL="839876" indent="0">
              <a:buNone/>
              <a:defRPr sz="735"/>
            </a:lvl6pPr>
            <a:lvl7pPr marL="1007852" indent="0">
              <a:buNone/>
              <a:defRPr sz="735"/>
            </a:lvl7pPr>
            <a:lvl8pPr marL="1175827" indent="0">
              <a:buNone/>
              <a:defRPr sz="735"/>
            </a:lvl8pPr>
            <a:lvl9pPr marL="1343802" indent="0">
              <a:buNone/>
              <a:defRPr sz="735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8000" y="755809"/>
            <a:ext cx="1161239" cy="1400229"/>
          </a:xfrm>
        </p:spPr>
        <p:txBody>
          <a:bodyPr/>
          <a:lstStyle>
            <a:lvl1pPr marL="0" indent="0">
              <a:buNone/>
              <a:defRPr sz="588"/>
            </a:lvl1pPr>
            <a:lvl2pPr marL="167975" indent="0">
              <a:buNone/>
              <a:defRPr sz="514"/>
            </a:lvl2pPr>
            <a:lvl3pPr marL="335951" indent="0">
              <a:buNone/>
              <a:defRPr sz="441"/>
            </a:lvl3pPr>
            <a:lvl4pPr marL="503926" indent="0">
              <a:buNone/>
              <a:defRPr sz="367"/>
            </a:lvl4pPr>
            <a:lvl5pPr marL="671901" indent="0">
              <a:buNone/>
              <a:defRPr sz="367"/>
            </a:lvl5pPr>
            <a:lvl6pPr marL="839876" indent="0">
              <a:buNone/>
              <a:defRPr sz="367"/>
            </a:lvl6pPr>
            <a:lvl7pPr marL="1007852" indent="0">
              <a:buNone/>
              <a:defRPr sz="367"/>
            </a:lvl7pPr>
            <a:lvl8pPr marL="1175827" indent="0">
              <a:buNone/>
              <a:defRPr sz="367"/>
            </a:lvl8pPr>
            <a:lvl9pPr marL="1343802" indent="0">
              <a:buNone/>
              <a:defRPr sz="36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66C-FCB7-414C-8ECD-83E24916F319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6FDED-1635-466C-BCB8-146E92ED17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99577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66C-FCB7-414C-8ECD-83E24916F319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6FDED-1635-466C-BCB8-146E92ED17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23723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576572" y="134133"/>
            <a:ext cx="776347" cy="213504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7531" y="134133"/>
            <a:ext cx="2284035" cy="2135044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66C-FCB7-414C-8ECD-83E24916F319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6FDED-1635-466C-BCB8-146E92ED17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857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7531" y="134133"/>
            <a:ext cx="3105388" cy="486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531" y="670664"/>
            <a:ext cx="3105388" cy="15985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7531" y="2335077"/>
            <a:ext cx="810101" cy="1341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4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0766C-FCB7-414C-8ECD-83E24916F319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649" y="2335077"/>
            <a:ext cx="1215152" cy="1341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4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42818" y="2335077"/>
            <a:ext cx="810101" cy="1341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4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66FDED-1635-466C-BCB8-146E92ED17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31322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35951" rtl="0" eaLnBrk="1" latinLnBrk="0" hangingPunct="1">
        <a:lnSpc>
          <a:spcPct val="90000"/>
        </a:lnSpc>
        <a:spcBef>
          <a:spcPct val="0"/>
        </a:spcBef>
        <a:buNone/>
        <a:defRPr sz="161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3988" indent="-83988" algn="l" defTabSz="335951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029" kern="1200">
          <a:solidFill>
            <a:schemeClr val="tx1"/>
          </a:solidFill>
          <a:latin typeface="+mn-lt"/>
          <a:ea typeface="+mn-ea"/>
          <a:cs typeface="+mn-cs"/>
        </a:defRPr>
      </a:lvl1pPr>
      <a:lvl2pPr marL="251963" indent="-83988" algn="l" defTabSz="335951" rtl="0" eaLnBrk="1" latinLnBrk="0" hangingPunct="1">
        <a:lnSpc>
          <a:spcPct val="90000"/>
        </a:lnSpc>
        <a:spcBef>
          <a:spcPts val="184"/>
        </a:spcBef>
        <a:buFont typeface="Arial" panose="020B0604020202020204" pitchFamily="34" charset="0"/>
        <a:buChar char="•"/>
        <a:defRPr sz="882" kern="1200">
          <a:solidFill>
            <a:schemeClr val="tx1"/>
          </a:solidFill>
          <a:latin typeface="+mn-lt"/>
          <a:ea typeface="+mn-ea"/>
          <a:cs typeface="+mn-cs"/>
        </a:defRPr>
      </a:lvl2pPr>
      <a:lvl3pPr marL="419938" indent="-83988" algn="l" defTabSz="335951" rtl="0" eaLnBrk="1" latinLnBrk="0" hangingPunct="1">
        <a:lnSpc>
          <a:spcPct val="90000"/>
        </a:lnSpc>
        <a:spcBef>
          <a:spcPts val="184"/>
        </a:spcBef>
        <a:buFont typeface="Arial" panose="020B0604020202020204" pitchFamily="34" charset="0"/>
        <a:buChar char="•"/>
        <a:defRPr sz="735" kern="1200">
          <a:solidFill>
            <a:schemeClr val="tx1"/>
          </a:solidFill>
          <a:latin typeface="+mn-lt"/>
          <a:ea typeface="+mn-ea"/>
          <a:cs typeface="+mn-cs"/>
        </a:defRPr>
      </a:lvl3pPr>
      <a:lvl4pPr marL="587913" indent="-83988" algn="l" defTabSz="335951" rtl="0" eaLnBrk="1" latinLnBrk="0" hangingPunct="1">
        <a:lnSpc>
          <a:spcPct val="90000"/>
        </a:lnSpc>
        <a:spcBef>
          <a:spcPts val="184"/>
        </a:spcBef>
        <a:buFont typeface="Arial" panose="020B0604020202020204" pitchFamily="34" charset="0"/>
        <a:buChar char="•"/>
        <a:defRPr sz="661" kern="1200">
          <a:solidFill>
            <a:schemeClr val="tx1"/>
          </a:solidFill>
          <a:latin typeface="+mn-lt"/>
          <a:ea typeface="+mn-ea"/>
          <a:cs typeface="+mn-cs"/>
        </a:defRPr>
      </a:lvl4pPr>
      <a:lvl5pPr marL="755889" indent="-83988" algn="l" defTabSz="335951" rtl="0" eaLnBrk="1" latinLnBrk="0" hangingPunct="1">
        <a:lnSpc>
          <a:spcPct val="90000"/>
        </a:lnSpc>
        <a:spcBef>
          <a:spcPts val="184"/>
        </a:spcBef>
        <a:buFont typeface="Arial" panose="020B0604020202020204" pitchFamily="34" charset="0"/>
        <a:buChar char="•"/>
        <a:defRPr sz="661" kern="1200">
          <a:solidFill>
            <a:schemeClr val="tx1"/>
          </a:solidFill>
          <a:latin typeface="+mn-lt"/>
          <a:ea typeface="+mn-ea"/>
          <a:cs typeface="+mn-cs"/>
        </a:defRPr>
      </a:lvl5pPr>
      <a:lvl6pPr marL="923864" indent="-83988" algn="l" defTabSz="335951" rtl="0" eaLnBrk="1" latinLnBrk="0" hangingPunct="1">
        <a:lnSpc>
          <a:spcPct val="90000"/>
        </a:lnSpc>
        <a:spcBef>
          <a:spcPts val="184"/>
        </a:spcBef>
        <a:buFont typeface="Arial" panose="020B0604020202020204" pitchFamily="34" charset="0"/>
        <a:buChar char="•"/>
        <a:defRPr sz="661" kern="1200">
          <a:solidFill>
            <a:schemeClr val="tx1"/>
          </a:solidFill>
          <a:latin typeface="+mn-lt"/>
          <a:ea typeface="+mn-ea"/>
          <a:cs typeface="+mn-cs"/>
        </a:defRPr>
      </a:lvl6pPr>
      <a:lvl7pPr marL="1091839" indent="-83988" algn="l" defTabSz="335951" rtl="0" eaLnBrk="1" latinLnBrk="0" hangingPunct="1">
        <a:lnSpc>
          <a:spcPct val="90000"/>
        </a:lnSpc>
        <a:spcBef>
          <a:spcPts val="184"/>
        </a:spcBef>
        <a:buFont typeface="Arial" panose="020B0604020202020204" pitchFamily="34" charset="0"/>
        <a:buChar char="•"/>
        <a:defRPr sz="661" kern="1200">
          <a:solidFill>
            <a:schemeClr val="tx1"/>
          </a:solidFill>
          <a:latin typeface="+mn-lt"/>
          <a:ea typeface="+mn-ea"/>
          <a:cs typeface="+mn-cs"/>
        </a:defRPr>
      </a:lvl7pPr>
      <a:lvl8pPr marL="1259815" indent="-83988" algn="l" defTabSz="335951" rtl="0" eaLnBrk="1" latinLnBrk="0" hangingPunct="1">
        <a:lnSpc>
          <a:spcPct val="90000"/>
        </a:lnSpc>
        <a:spcBef>
          <a:spcPts val="184"/>
        </a:spcBef>
        <a:buFont typeface="Arial" panose="020B0604020202020204" pitchFamily="34" charset="0"/>
        <a:buChar char="•"/>
        <a:defRPr sz="661" kern="1200">
          <a:solidFill>
            <a:schemeClr val="tx1"/>
          </a:solidFill>
          <a:latin typeface="+mn-lt"/>
          <a:ea typeface="+mn-ea"/>
          <a:cs typeface="+mn-cs"/>
        </a:defRPr>
      </a:lvl8pPr>
      <a:lvl9pPr marL="1427790" indent="-83988" algn="l" defTabSz="335951" rtl="0" eaLnBrk="1" latinLnBrk="0" hangingPunct="1">
        <a:lnSpc>
          <a:spcPct val="90000"/>
        </a:lnSpc>
        <a:spcBef>
          <a:spcPts val="184"/>
        </a:spcBef>
        <a:buFont typeface="Arial" panose="020B0604020202020204" pitchFamily="34" charset="0"/>
        <a:buChar char="•"/>
        <a:defRPr sz="6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5951" rtl="0" eaLnBrk="1" latinLnBrk="0" hangingPunct="1">
        <a:defRPr sz="661" kern="1200">
          <a:solidFill>
            <a:schemeClr val="tx1"/>
          </a:solidFill>
          <a:latin typeface="+mn-lt"/>
          <a:ea typeface="+mn-ea"/>
          <a:cs typeface="+mn-cs"/>
        </a:defRPr>
      </a:lvl1pPr>
      <a:lvl2pPr marL="167975" algn="l" defTabSz="335951" rtl="0" eaLnBrk="1" latinLnBrk="0" hangingPunct="1">
        <a:defRPr sz="661" kern="1200">
          <a:solidFill>
            <a:schemeClr val="tx1"/>
          </a:solidFill>
          <a:latin typeface="+mn-lt"/>
          <a:ea typeface="+mn-ea"/>
          <a:cs typeface="+mn-cs"/>
        </a:defRPr>
      </a:lvl2pPr>
      <a:lvl3pPr marL="335951" algn="l" defTabSz="335951" rtl="0" eaLnBrk="1" latinLnBrk="0" hangingPunct="1">
        <a:defRPr sz="661" kern="1200">
          <a:solidFill>
            <a:schemeClr val="tx1"/>
          </a:solidFill>
          <a:latin typeface="+mn-lt"/>
          <a:ea typeface="+mn-ea"/>
          <a:cs typeface="+mn-cs"/>
        </a:defRPr>
      </a:lvl3pPr>
      <a:lvl4pPr marL="503926" algn="l" defTabSz="335951" rtl="0" eaLnBrk="1" latinLnBrk="0" hangingPunct="1">
        <a:defRPr sz="661" kern="1200">
          <a:solidFill>
            <a:schemeClr val="tx1"/>
          </a:solidFill>
          <a:latin typeface="+mn-lt"/>
          <a:ea typeface="+mn-ea"/>
          <a:cs typeface="+mn-cs"/>
        </a:defRPr>
      </a:lvl4pPr>
      <a:lvl5pPr marL="671901" algn="l" defTabSz="335951" rtl="0" eaLnBrk="1" latinLnBrk="0" hangingPunct="1">
        <a:defRPr sz="661" kern="1200">
          <a:solidFill>
            <a:schemeClr val="tx1"/>
          </a:solidFill>
          <a:latin typeface="+mn-lt"/>
          <a:ea typeface="+mn-ea"/>
          <a:cs typeface="+mn-cs"/>
        </a:defRPr>
      </a:lvl5pPr>
      <a:lvl6pPr marL="839876" algn="l" defTabSz="335951" rtl="0" eaLnBrk="1" latinLnBrk="0" hangingPunct="1">
        <a:defRPr sz="661" kern="1200">
          <a:solidFill>
            <a:schemeClr val="tx1"/>
          </a:solidFill>
          <a:latin typeface="+mn-lt"/>
          <a:ea typeface="+mn-ea"/>
          <a:cs typeface="+mn-cs"/>
        </a:defRPr>
      </a:lvl6pPr>
      <a:lvl7pPr marL="1007852" algn="l" defTabSz="335951" rtl="0" eaLnBrk="1" latinLnBrk="0" hangingPunct="1">
        <a:defRPr sz="661" kern="1200">
          <a:solidFill>
            <a:schemeClr val="tx1"/>
          </a:solidFill>
          <a:latin typeface="+mn-lt"/>
          <a:ea typeface="+mn-ea"/>
          <a:cs typeface="+mn-cs"/>
        </a:defRPr>
      </a:lvl7pPr>
      <a:lvl8pPr marL="1175827" algn="l" defTabSz="335951" rtl="0" eaLnBrk="1" latinLnBrk="0" hangingPunct="1">
        <a:defRPr sz="661" kern="1200">
          <a:solidFill>
            <a:schemeClr val="tx1"/>
          </a:solidFill>
          <a:latin typeface="+mn-lt"/>
          <a:ea typeface="+mn-ea"/>
          <a:cs typeface="+mn-cs"/>
        </a:defRPr>
      </a:lvl8pPr>
      <a:lvl9pPr marL="1343802" algn="l" defTabSz="335951" rtl="0" eaLnBrk="1" latinLnBrk="0" hangingPunct="1">
        <a:defRPr sz="6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DF9D4733-F847-40D3-A3DA-FD284F76ABBC}"/>
              </a:ext>
            </a:extLst>
          </p:cNvPr>
          <p:cNvSpPr txBox="1"/>
          <p:nvPr/>
        </p:nvSpPr>
        <p:spPr>
          <a:xfrm>
            <a:off x="825052" y="11910"/>
            <a:ext cx="1950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9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fr-CA" sz="900" b="1" cap="small" dirty="0">
                <a:latin typeface="Arial" panose="020B0604020202020204" pitchFamily="34" charset="0"/>
                <a:cs typeface="Arial" panose="020B0604020202020204" pitchFamily="34" charset="0"/>
              </a:rPr>
              <a:t>ompost</a:t>
            </a:r>
            <a:endParaRPr lang="fr-CA" sz="900" b="1" cap="small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DFFF1270-B149-499C-BEC7-1BF17C224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626" y="203879"/>
            <a:ext cx="3642562" cy="1854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altLang="fr-FR" sz="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Moment d</a:t>
            </a:r>
            <a:r>
              <a:rPr kumimoji="0" lang="fr-CA" altLang="fr-FR" sz="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  <a:r>
              <a:rPr kumimoji="0" lang="fr-CA" altLang="fr-FR" sz="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application et fréquence.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altLang="fr-FR" sz="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ouvelle plantation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Ajouter de préférence quatre semaines avant la plantation afin de permettre le relargage des éléments nutritifs dans le sol.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CA" altLang="fr-FR" sz="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lantation existante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Épandre une fois par année, au début du printemps ou à l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automne. </a:t>
            </a:r>
            <a:endParaRPr kumimoji="0" lang="fr-CA" altLang="fr-F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altLang="fr-FR" sz="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Préparation pour l</a:t>
            </a:r>
            <a:r>
              <a:rPr kumimoji="0" lang="fr-CA" altLang="fr-FR" sz="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  <a:r>
              <a:rPr kumimoji="0" lang="fr-CA" altLang="fr-FR" sz="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utilisation. </a:t>
            </a:r>
            <a:r>
              <a:rPr kumimoji="0" lang="fr-CA" altLang="fr-FR" sz="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Mé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langer une part de compost à trois parts de terre originale. </a:t>
            </a:r>
            <a:endParaRPr kumimoji="0" lang="fr-CA" altLang="fr-F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altLang="fr-FR" sz="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 d</a:t>
            </a:r>
            <a:r>
              <a:rPr kumimoji="0" lang="fr-CA" altLang="fr-FR" sz="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  <a:r>
              <a:rPr kumimoji="0" lang="fr-CA" altLang="fr-FR" sz="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application. </a:t>
            </a:r>
          </a:p>
          <a:p>
            <a:pPr marR="0" lvl="0" indent="-720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CA" altLang="fr-FR" sz="6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Plate-bande, arbre</a:t>
            </a:r>
            <a:r>
              <a:rPr kumimoji="0" lang="fr-CA" altLang="fr-FR" sz="6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kumimoji="0" lang="fr-CA" altLang="fr-FR" sz="6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Couvrir la surface en épandant 1 cm de compost-terre.</a:t>
            </a:r>
          </a:p>
          <a:p>
            <a:pPr indent="-720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Potager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Première année: Épandre 4 cm de compost-terre. Mélanger jusqu’</a:t>
            </a:r>
            <a:r>
              <a:rPr lang="fr-CA" altLang="fr-FR" sz="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à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au                                                                     moins 30 cm de profondeur. Application d’entretien annuel</a:t>
            </a:r>
            <a:r>
              <a:rPr lang="fr-CA" altLang="fr-FR" sz="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épandre 1 cm de compost-terre.</a:t>
            </a:r>
          </a:p>
          <a:p>
            <a:pPr lvl="0" indent="-720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CA" altLang="fr-FR" sz="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Nouvelle plantation</a:t>
            </a:r>
            <a:r>
              <a:rPr lang="fr-CA" altLang="fr-FR" sz="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fr-CA" altLang="fr-FR" sz="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Épandre 4 cm de compost-terre et mélanger jusqu’à au moins 30 cm de profondeur. </a:t>
            </a:r>
          </a:p>
          <a:p>
            <a:pPr indent="-720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Pelouse établie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Aé</a:t>
            </a:r>
            <a:r>
              <a:rPr kumimoji="0" lang="fr-CA" altLang="fr-FR" sz="600" b="0" i="0" u="none" strike="noStrike" cap="none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 la pelouse. Épandre 1 cm de compost-terre de façon uniforme.</a:t>
            </a:r>
            <a:r>
              <a:rPr lang="fr-CA" altLang="fr-FR" sz="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CA" altLang="fr-FR" sz="600" dirty="0">
                <a:latin typeface="Arial" panose="020B0604020202020204" pitchFamily="34" charset="0"/>
                <a:cs typeface="Arial" panose="020B0604020202020204" pitchFamily="34" charset="0"/>
              </a:rPr>
              <a:t>Bien arroser.</a:t>
            </a:r>
          </a:p>
          <a:p>
            <a:pPr indent="-720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fr-CA" altLang="fr-FR" sz="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Entreposage. 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Conserver au frais le compost non utilisé et le recouvrir</a:t>
            </a:r>
            <a:r>
              <a:rPr kumimoji="0" lang="fr-CA" altLang="fr-FR" sz="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d’une bâche étanche.     </a:t>
            </a:r>
            <a:r>
              <a:rPr lang="fr-CA" altLang="fr-FR" sz="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enir hors de la portée des enfants. </a:t>
            </a:r>
            <a:endParaRPr kumimoji="0" lang="fr-CA" altLang="fr-F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altLang="fr-FR" sz="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Analyse garantie.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CA" altLang="fr-FR" sz="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ourcentage minimal de matière organique (base humide) :</a:t>
            </a:r>
            <a:r>
              <a:rPr kumimoji="0" lang="fr-CA" altLang="fr-FR" sz="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fr-CA" altLang="fr-FR" sz="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21,7</a:t>
            </a:r>
            <a:r>
              <a:rPr kumimoji="0" lang="fr-CA" altLang="fr-FR" sz="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%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CA" altLang="fr-FR" sz="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ourcentage maximal d'humidité pour le compost</a:t>
            </a:r>
            <a:r>
              <a:rPr kumimoji="0" lang="fr-CA" altLang="fr-FR" sz="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 </a:t>
            </a:r>
            <a:r>
              <a:rPr lang="fr-CA" altLang="fr-FR" sz="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65,0 </a:t>
            </a:r>
            <a:r>
              <a:rPr kumimoji="0" lang="fr-CA" altLang="fr-FR" sz="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</a:t>
            </a:r>
            <a:endParaRPr kumimoji="0" lang="fr-CA" altLang="fr-F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fr-CA" sz="600" b="1" dirty="0">
                <a:latin typeface="Arial" panose="020B0604020202020204" pitchFamily="34" charset="0"/>
                <a:cs typeface="Arial" panose="020B0604020202020204" pitchFamily="34" charset="0"/>
              </a:rPr>
              <a:t>Mise en garde. </a:t>
            </a:r>
            <a:r>
              <a:rPr lang="fr-CA" sz="600" dirty="0">
                <a:latin typeface="Arial" panose="020B0604020202020204" pitchFamily="34" charset="0"/>
                <a:cs typeface="Arial" panose="020B0604020202020204" pitchFamily="34" charset="0"/>
              </a:rPr>
              <a:t>Le compost contient des minéraux et oligo-éléments. Il est important de ne pas dépasser les doses d’utilisation recommandées.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A" altLang="fr-FR" sz="6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4" name="Image 1" descr="http://www.enfouibec.com/wp-content/uploads/2017/03/logo-enfouibec-35-ans.png">
            <a:extLst>
              <a:ext uri="{FF2B5EF4-FFF2-40B4-BE49-F238E27FC236}">
                <a16:creationId xmlns:a16="http://schemas.microsoft.com/office/drawing/2014/main" id="{EA3737EB-3538-4176-8274-F30AE00520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87" b="18932"/>
          <a:stretch/>
        </p:blipFill>
        <p:spPr bwMode="auto">
          <a:xfrm>
            <a:off x="1243146" y="1862760"/>
            <a:ext cx="1610102" cy="554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8">
            <a:extLst>
              <a:ext uri="{FF2B5EF4-FFF2-40B4-BE49-F238E27FC236}">
                <a16:creationId xmlns:a16="http://schemas.microsoft.com/office/drawing/2014/main" id="{2A921410-BC1F-4825-9276-067A1BCC5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25" y="2346041"/>
            <a:ext cx="3527999" cy="176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altLang="fr-FR" sz="5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18055, rue Gauthier, Bécancour (Québec) G9H 1C1</a:t>
            </a:r>
            <a:endParaRPr kumimoji="0" lang="fr-CA" altLang="fr-FR" sz="5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4652DC-FF18-41C1-BFA2-86939933D715}"/>
              </a:ext>
            </a:extLst>
          </p:cNvPr>
          <p:cNvSpPr/>
          <p:nvPr/>
        </p:nvSpPr>
        <p:spPr>
          <a:xfrm>
            <a:off x="36225" y="35681"/>
            <a:ext cx="3528000" cy="244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084BD71C-13D3-4BAE-A293-415479CCF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625" y="2015182"/>
            <a:ext cx="745717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CA" altLang="fr-FR" sz="1050" b="1" dirty="0">
              <a:highlight>
                <a:srgbClr val="FFFF00"/>
              </a:highligh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CA" altLang="fr-FR" sz="55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Date : 2019-08-06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CA" altLang="fr-FR" sz="55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No. de lot : 1902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CA" altLang="fr-FR" sz="55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7256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620</TotalTime>
  <Words>30</Words>
  <Application>Microsoft Office PowerPoint</Application>
  <PresentationFormat>Personnalisé</PresentationFormat>
  <Paragraphs>19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Annick Raymond</dc:creator>
  <cp:lastModifiedBy>Sonia Sylvestre</cp:lastModifiedBy>
  <cp:revision>82</cp:revision>
  <cp:lastPrinted>2019-05-24T12:39:47Z</cp:lastPrinted>
  <dcterms:created xsi:type="dcterms:W3CDTF">2018-09-07T13:40:09Z</dcterms:created>
  <dcterms:modified xsi:type="dcterms:W3CDTF">2019-08-13T14:28:31Z</dcterms:modified>
</cp:coreProperties>
</file>